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1012-7DD0-47A5-93D7-72C34411D5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27356-0608-4638-8434-CC83B7439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4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66BC35-46A4-4265-8E2E-E7A50C964910}" type="datetime1">
              <a:rPr lang="en-US" smtClean="0"/>
              <a:t>8/24/2019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153C3-C974-45C1-8533-1C4DBBC3E4C6}" type="datetime1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CC14-1BE6-4061-BACB-1B24E9EA5495}" type="datetime1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D6640-53BA-4F6D-9D73-A89BC3E91448}" type="datetime1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0A4F-816B-47CA-8DA8-CCF104E7D0E7}" type="datetime1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8FB25C-62FC-498D-A321-68B0139D1AD2}" type="datetime1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2BE1-74F1-43D5-B907-8982BA0DC112}" type="datetime1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896B-662B-48E1-9073-30BE9C4A0FD0}" type="datetime1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2D84-2A1C-4D81-A334-F0A5E829CA7F}" type="datetime1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13D8CD-CB8B-4AAA-9E22-7F562FAD6F62}" type="datetime1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3D147-AC20-407C-B32C-7157A9834A39}" type="datetime1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0D292D-D95F-4846-9AE0-B43067F2E987}" type="datetime1">
              <a:rPr lang="en-US" smtClean="0"/>
              <a:t>8/24/2019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33401"/>
            <a:ext cx="4800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1986" y="1828800"/>
            <a:ext cx="77048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هدف: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ترویج و اشاعه علوم، فناوری­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STXingkai" panose="02010800040101010101" pitchFamily="2" charset="-122"/>
                <a:cs typeface="B Nazanin" panose="00000400000000000000" pitchFamily="2" charset="-78"/>
              </a:rPr>
              <a:t> 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ها و دستاورد­های فضایی متناسب با فرهنگ و ارزش های اسلامی-ایرانی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پارک های موضوعی فضایی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عنوان </a:t>
            </a:r>
            <a:r>
              <a:rPr kumimoji="0" lang="fa-IR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ایده: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-----------------</a:t>
            </a:r>
            <a:endParaRPr kumimoji="0" lang="fa-IR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676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47" y="1905000"/>
            <a:ext cx="7545906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09800" y="762000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13" name="Picture 12" descr="آرم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676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6096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2187575"/>
            <a:ext cx="82423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2008" y="3068960"/>
            <a:ext cx="820444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2000" dirty="0" smtClean="0">
                <a:cs typeface="B Titr" pitchFamily="2" charset="-78"/>
              </a:rPr>
              <a:t>راه‌حل برطرف کردن نياز يا مسئله یا ارزش‌هایی که با محصول شما به مشتریان منتقل می‌شود توضیح دهید. در مورد اینکه شما چگونه می‌‌خواهید مسئله را حل کنید، صحبت کنید.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راه‌حل / ارزش پیشنهادی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5536" y="3068960"/>
            <a:ext cx="835292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2000" dirty="0" smtClean="0">
                <a:cs typeface="B Titr" pitchFamily="2" charset="-78"/>
              </a:rPr>
              <a:t>تکنولوژی مورد استفاده در تولیدات و خدماتتان چیست؟ در مورد جزئیات اجرای طرح خود صحبت کنید. در این اسلاید بیشتر از تصاویر، نمودارها و اشکال استفاده کنید. (در صورت نياز مي توانيد </a:t>
            </a:r>
            <a:r>
              <a:rPr lang="fa-IR" sz="2000" u="sng" dirty="0" smtClean="0">
                <a:solidFill>
                  <a:srgbClr val="FF0000"/>
                </a:solidFill>
                <a:cs typeface="B Titr" pitchFamily="2" charset="-78"/>
              </a:rPr>
              <a:t>1</a:t>
            </a:r>
            <a:r>
              <a:rPr lang="fa-IR" sz="2000" dirty="0" smtClean="0">
                <a:cs typeface="B Titr" pitchFamily="2" charset="-78"/>
              </a:rPr>
              <a:t> اسلايد ديگر نيز اضافه كنيد)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991597"/>
            <a:ext cx="8208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تکنولوژی يا راه حل علمي مورد استفاده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492896"/>
            <a:ext cx="9073008" cy="3384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/>
            </a:r>
            <a:br>
              <a:rPr lang="fa-IR" sz="1600" dirty="0" smtClean="0"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                                                                         ”کسب‌وکار شما چگونه درآمدزایی می‌کند“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موارد زير را تكميل فرمائيد: (در صورتي كه طرح شما صرفاً براي رفع مشكلات یا ترویج علم و فناوری فضایی بوده و الگوي كسب درآمد  ندارد يا به صورت يك </a:t>
            </a: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پروژه علمي دانشگاهي ارائه مي گردد، فقط موارد 4 تا 6 را تكميل نماييد)</a:t>
            </a:r>
            <a:r>
              <a:rPr lang="fa-IR" sz="1600" dirty="0" smtClean="0">
                <a:cs typeface="B Titr" pitchFamily="2" charset="-78"/>
              </a:rPr>
              <a:t> </a:t>
            </a:r>
            <a:r>
              <a:rPr lang="fa-IR" sz="1500" dirty="0" smtClean="0">
                <a:cs typeface="B Titr" pitchFamily="2" charset="-78"/>
              </a:rPr>
              <a:t>(در صورت نياز مي توانيد </a:t>
            </a:r>
            <a:r>
              <a:rPr lang="fa-IR" sz="1500" u="sng" dirty="0" smtClean="0">
                <a:solidFill>
                  <a:srgbClr val="FF0000"/>
                </a:solidFill>
                <a:cs typeface="B Titr" pitchFamily="2" charset="-78"/>
              </a:rPr>
              <a:t>2</a:t>
            </a:r>
            <a:r>
              <a:rPr lang="fa-IR" sz="1500" dirty="0" smtClean="0">
                <a:cs typeface="B Titr" pitchFamily="2" charset="-78"/>
              </a:rPr>
              <a:t> اسلايد ديگر نيز اضافه كنيد)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1- مشتريان شما و نحوه ارتباط با آنها چگونه است؟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 2- آيا براي توليد و فروش نياز به شريك و سرمايه گذاري داريد؟(شركاي مالي، حقوقي، علمي و.....) 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3- درخصوص نحوه درآمدزايي و ميزان درآمد در كوتاه مدت، ميان مدت و بلند مدت، محدوده درآمد را اعلام نمائيد.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4- منابع اصلي و تجهيزات مورد نياز شما براي توليد محصول يا ارائه خدمات چيست؟ در حالت كلي امكانات مورد نياز را اعلام كنيد.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5-چه هزينه‌هايي براي طرح خود از شروع تا ايجاد محصول يا خدمات متصور هستيد؟(هزينه‌هاي توليد يا خدمات از ابتدا تا اتمام كار)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6- مدت زمان مورد نياز براي توليد نهايي محصول يا خدمات چقدر است؟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1700808"/>
            <a:ext cx="36358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مدل کسب‌وکار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1520" y="2564904"/>
            <a:ext cx="8640960" cy="25922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fa-IR" sz="1400" smtClean="0">
                <a:solidFill>
                  <a:srgbClr val="FF0000"/>
                </a:solidFill>
                <a:cs typeface="B Titr" pitchFamily="2" charset="-78"/>
              </a:rPr>
              <a:t>(در صورتي كه طرح شما صرفاً براي رفع مشكلات یا ترویج علم و فناوری فضایی بوده و الگوي كسب درآمد  ندارد يا به صورت يك  پروژه علمي دانشگاهي ارائه مي گردد، اين اسلايد را تكميل نفرمائيد) </a:t>
            </a:r>
            <a:br>
              <a:rPr lang="fa-IR" sz="140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000" smtClean="0">
                <a:cs typeface="B Titr" pitchFamily="2" charset="-78"/>
              </a:rPr>
              <a:t/>
            </a:r>
            <a:br>
              <a:rPr lang="fa-IR" sz="2000" smtClean="0">
                <a:cs typeface="B Titr" pitchFamily="2" charset="-78"/>
              </a:rPr>
            </a:br>
            <a:r>
              <a:rPr lang="fa-IR" sz="1800" smtClean="0">
                <a:cs typeface="B Titr" pitchFamily="2" charset="-78"/>
              </a:rPr>
              <a:t>چگونگی وارد شدن به بازار هدف و دسترسی به مشتریانتان را بیان کنید. به این معنا که شما چگونه مشتری را جذب می‌کنید و برای محصول یا خدمت مورد نظرتان، چگونه بازاریابی و فروش را انجام می‌دهید.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برنامه بازاریابی و فروش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5536" y="3068960"/>
            <a:ext cx="835292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1800" dirty="0" smtClean="0">
                <a:cs typeface="B Titr" pitchFamily="2" charset="-78"/>
              </a:rPr>
              <a:t>یک نمای کلی و جامع از رقابت موجود در بازار را بیان کنید و بگوئید در میان رقبای موجود مزیت طرح شما چیست و چه توانایی‌هایی برای رقابت با آن‌‌ها دارید.</a:t>
            </a:r>
          </a:p>
          <a:p>
            <a:pPr algn="just" rtl="1"/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 (در صورتي كه طرح شما صرفاً براي رفع مشكلات </a:t>
            </a: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یا ترویج علم و فناوری فضایی </a:t>
            </a: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بوده و الگوي كسب درآمد  ندارد يا به صورت يك  پروژه علمي دانشگاهي ارائه مي گردد، در اين اسلايد در خصوص مزيت روش استفاده شده در تحليل براي رفع نياز(خواسته) و اعتبار نتيجه به دست آمده صحبت كنيد ) </a:t>
            </a:r>
            <a:endParaRPr lang="fa-IR" sz="18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تحلیل رقابت(مزيت)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3568" y="3068960"/>
            <a:ext cx="7772400" cy="15121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1800" dirty="0" smtClean="0">
                <a:cs typeface="B Titr" pitchFamily="2" charset="-78"/>
              </a:rPr>
              <a:t>در این اسلاید در مورد افراد کلیدی تیم خود، اعضای هیئت مدیره و مشاوران کسب‌وکارتان صحبت کنید و در صورت داشتن سرمایه‌گذار از او نام ببرید.</a:t>
            </a:r>
            <a:endParaRPr lang="fa-IR" sz="18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تیم مدیریتی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319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رویداد استارت آپ فضایی ایران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رویداد استارت آپ فضایی ایران</dc:title>
  <dc:creator>Behzad Memar Maher</dc:creator>
  <cp:lastModifiedBy>Behzad Memar Maher</cp:lastModifiedBy>
  <cp:revision>8</cp:revision>
  <dcterms:created xsi:type="dcterms:W3CDTF">2019-08-24T04:21:24Z</dcterms:created>
  <dcterms:modified xsi:type="dcterms:W3CDTF">2019-08-24T04:52:37Z</dcterms:modified>
</cp:coreProperties>
</file>